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1430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МКОУ «</a:t>
            </a:r>
            <a:r>
              <a:rPr lang="ru-RU" sz="30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Востровская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СШ»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Директор: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Arial Black" pitchFamily="34" charset="0"/>
              </a:rPr>
              <a:t>Турчина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Ирина Владимировна</a:t>
            </a:r>
            <a:endParaRPr lang="ru-RU" sz="30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7772400" cy="2786082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Arial Black" pitchFamily="34" charset="0"/>
              </a:rPr>
              <a:t>658951 Алтайский</a:t>
            </a:r>
            <a:r>
              <a:rPr lang="ru-RU" sz="1200" dirty="0" smtClean="0">
                <a:latin typeface="Arial Black" pitchFamily="34" charset="0"/>
              </a:rPr>
              <a:t> </a:t>
            </a:r>
            <a:r>
              <a:rPr lang="ru-RU" sz="1200" dirty="0" smtClean="0">
                <a:latin typeface="Arial Black" pitchFamily="34" charset="0"/>
              </a:rPr>
              <a:t>край</a:t>
            </a:r>
            <a:endParaRPr lang="ru-RU" sz="1200" dirty="0" smtClean="0">
              <a:latin typeface="Arial Black" pitchFamily="34" charset="0"/>
            </a:endParaRPr>
          </a:p>
          <a:p>
            <a:r>
              <a:rPr lang="ru-RU" sz="1200" dirty="0" err="1" smtClean="0">
                <a:latin typeface="Arial Black" pitchFamily="34" charset="0"/>
              </a:rPr>
              <a:t>Волчихинский</a:t>
            </a:r>
            <a:r>
              <a:rPr lang="ru-RU" sz="1200" dirty="0" smtClean="0">
                <a:latin typeface="Arial Black" pitchFamily="34" charset="0"/>
              </a:rPr>
              <a:t> </a:t>
            </a:r>
            <a:r>
              <a:rPr lang="ru-RU" sz="1200" dirty="0" smtClean="0">
                <a:latin typeface="Arial Black" pitchFamily="34" charset="0"/>
              </a:rPr>
              <a:t>район </a:t>
            </a:r>
          </a:p>
          <a:p>
            <a:r>
              <a:rPr lang="ru-RU" sz="1200" dirty="0" smtClean="0">
                <a:latin typeface="Arial Black" pitchFamily="34" charset="0"/>
              </a:rPr>
              <a:t>с</a:t>
            </a:r>
            <a:r>
              <a:rPr lang="ru-RU" sz="1200" dirty="0" smtClean="0">
                <a:latin typeface="Arial Black" pitchFamily="34" charset="0"/>
              </a:rPr>
              <a:t>. </a:t>
            </a:r>
            <a:r>
              <a:rPr lang="ru-RU" sz="1200" dirty="0" err="1" smtClean="0">
                <a:latin typeface="Arial Black" pitchFamily="34" charset="0"/>
              </a:rPr>
              <a:t>Вострово</a:t>
            </a:r>
            <a:endParaRPr lang="ru-RU" sz="1200" dirty="0" smtClean="0">
              <a:latin typeface="Arial Black" pitchFamily="34" charset="0"/>
            </a:endParaRPr>
          </a:p>
          <a:p>
            <a:r>
              <a:rPr lang="ru-RU" sz="1200" dirty="0" smtClean="0">
                <a:latin typeface="Arial Black" pitchFamily="34" charset="0"/>
              </a:rPr>
              <a:t>ул</a:t>
            </a:r>
            <a:r>
              <a:rPr lang="ru-RU" sz="1200" dirty="0" smtClean="0">
                <a:latin typeface="Arial Black" pitchFamily="34" charset="0"/>
              </a:rPr>
              <a:t>. Молодёжная, </a:t>
            </a:r>
            <a:r>
              <a:rPr lang="ru-RU" sz="1200" dirty="0" err="1" smtClean="0">
                <a:latin typeface="Arial Black" pitchFamily="34" charset="0"/>
              </a:rPr>
              <a:t>влд</a:t>
            </a:r>
            <a:r>
              <a:rPr lang="ru-RU" sz="1200" dirty="0" smtClean="0">
                <a:latin typeface="Arial Black" pitchFamily="34" charset="0"/>
              </a:rPr>
              <a:t>. </a:t>
            </a:r>
            <a:r>
              <a:rPr lang="ru-RU" sz="1200" dirty="0" smtClean="0">
                <a:latin typeface="Arial Black" pitchFamily="34" charset="0"/>
              </a:rPr>
              <a:t>2г</a:t>
            </a:r>
          </a:p>
          <a:p>
            <a:r>
              <a:rPr lang="ru-RU" sz="1200" dirty="0" smtClean="0">
                <a:latin typeface="Arial Black" pitchFamily="34" charset="0"/>
              </a:rPr>
              <a:t>Тел.838565 25-1-11</a:t>
            </a:r>
          </a:p>
          <a:p>
            <a:endParaRPr lang="ru-RU" sz="1200" dirty="0" smtClean="0">
              <a:latin typeface="Arial Black" pitchFamily="34" charset="0"/>
            </a:endParaRPr>
          </a:p>
          <a:p>
            <a:r>
              <a:rPr lang="ru-RU" sz="1200" dirty="0" smtClean="0">
                <a:latin typeface="Arial Black" pitchFamily="34" charset="0"/>
              </a:rPr>
              <a:t>Е-</a:t>
            </a:r>
            <a:r>
              <a:rPr lang="en-US" sz="1200" dirty="0" smtClean="0">
                <a:latin typeface="Arial Black" pitchFamily="34" charset="0"/>
              </a:rPr>
              <a:t>mail</a:t>
            </a:r>
            <a:r>
              <a:rPr lang="en-US" sz="1200" dirty="0" smtClean="0">
                <a:latin typeface="Arial Black" pitchFamily="34" charset="0"/>
              </a:rPr>
              <a:t>:</a:t>
            </a:r>
            <a:r>
              <a:rPr lang="ru-RU" sz="1200" dirty="0" smtClean="0">
                <a:latin typeface="Arial Black" pitchFamily="34" charset="0"/>
              </a:rPr>
              <a:t> </a:t>
            </a:r>
            <a:r>
              <a:rPr lang="en-US" sz="1200" dirty="0" smtClean="0">
                <a:latin typeface="Arial Black" pitchFamily="34" charset="0"/>
              </a:rPr>
              <a:t>vostrovosh@mail.ru</a:t>
            </a:r>
            <a:endParaRPr lang="ru-RU" sz="1200" dirty="0" smtClean="0">
              <a:latin typeface="Arial Black" pitchFamily="34" charset="0"/>
            </a:endParaRPr>
          </a:p>
          <a:p>
            <a:endParaRPr lang="ru-RU" sz="1200" dirty="0"/>
          </a:p>
        </p:txBody>
      </p:sp>
      <p:pic>
        <p:nvPicPr>
          <p:cNvPr id="1029" name="Picture 5" descr="C:\Users\Пользователь\Pictures\aKcHDgXhsio-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5643602" cy="2857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500042"/>
            <a:ext cx="7772400" cy="15716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 Black" pitchFamily="34" charset="0"/>
              </a:rPr>
              <a:t>На сегодняшний день в МКОУ «</a:t>
            </a:r>
            <a:r>
              <a:rPr lang="ru-RU" sz="2000" dirty="0" err="1" smtClean="0">
                <a:latin typeface="Arial Black" pitchFamily="34" charset="0"/>
              </a:rPr>
              <a:t>Востровская</a:t>
            </a:r>
            <a:r>
              <a:rPr lang="ru-RU" sz="2000" dirty="0" smtClean="0">
                <a:latin typeface="Arial Black" pitchFamily="34" charset="0"/>
              </a:rPr>
              <a:t> СШ» обучаются  164 учащихся. Средняя наполняемость  классов - 15 учащихся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Pictures\ш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4214842" cy="2214578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Pictures\ш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643446"/>
            <a:ext cx="3500462" cy="1928826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Pictures\ш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928802"/>
            <a:ext cx="337490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Село </a:t>
            </a:r>
            <a:r>
              <a:rPr lang="ru-RU" sz="2000" dirty="0" err="1" smtClean="0">
                <a:latin typeface="Arial Black" pitchFamily="34" charset="0"/>
              </a:rPr>
              <a:t>Вострово</a:t>
            </a:r>
            <a:r>
              <a:rPr lang="ru-RU" sz="2000" dirty="0" smtClean="0">
                <a:latin typeface="Arial Black" pitchFamily="34" charset="0"/>
              </a:rPr>
              <a:t> находится в 25 км. от райцентра с. Волчиха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между селами осуществляется прямое автобусное сообщение 2 раза в день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На территории села  имеется : центральный водопровод,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дом культуры, библиотека, ФАП, детский сад, магазины , почта России.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Возможные меры социальной поддержки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учителей: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300" dirty="0" smtClean="0">
                <a:latin typeface="Arial Black" pitchFamily="34" charset="0"/>
              </a:rPr>
              <a:t>Молодой специалист (выпускник </a:t>
            </a:r>
            <a:r>
              <a:rPr lang="ru-RU" sz="1300" dirty="0" err="1" smtClean="0">
                <a:latin typeface="Arial Black" pitchFamily="34" charset="0"/>
              </a:rPr>
              <a:t>СУЗа</a:t>
            </a:r>
            <a:r>
              <a:rPr lang="ru-RU" sz="1300" dirty="0" smtClean="0">
                <a:latin typeface="Arial Black" pitchFamily="34" charset="0"/>
              </a:rPr>
              <a:t>, ВУЗа 2024 г.) имеет возможность претендовать на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получение краевого единовременного пособия 300.000 или 200.000 рублей.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Размер муниципальных подъёмных составляет – от 35000 и 40.000 рублей (в зависимости от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образования)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Компенсация коммунальных услуг - 2.800 ежемесячно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повышение оклада молодым специалистам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- 30% в первый год работы,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- 20% во второй год работы,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- 10% в третий год работы</a:t>
            </a:r>
            <a:r>
              <a:rPr lang="ru-RU" sz="1300" dirty="0" smtClean="0">
                <a:latin typeface="Arial Black" pitchFamily="34" charset="0"/>
              </a:rPr>
              <a:t>.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>     Меры методической поддержки осуществляются через муниципальное объединение молодых учителей, муниципальные конкурсы профессионального мастерства</a:t>
            </a:r>
            <a:r>
              <a:rPr lang="ru-RU" sz="1300" smtClean="0">
                <a:latin typeface="Arial Black" pitchFamily="34" charset="0"/>
              </a:rPr>
              <a:t>, методическую </a:t>
            </a:r>
            <a:r>
              <a:rPr lang="ru-RU" sz="1300" dirty="0" smtClean="0">
                <a:latin typeface="Arial Black" pitchFamily="34" charset="0"/>
              </a:rPr>
              <a:t>поддержку</a:t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r>
              <a:rPr lang="ru-RU" sz="1300" dirty="0" smtClean="0">
                <a:latin typeface="Arial Black" pitchFamily="34" charset="0"/>
              </a:rPr>
              <a:t/>
            </a:r>
            <a:br>
              <a:rPr lang="ru-RU" sz="1300" dirty="0" smtClean="0">
                <a:latin typeface="Arial Black" pitchFamily="34" charset="0"/>
              </a:rPr>
            </a:br>
            <a:endParaRPr lang="ru-RU" sz="13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СВЕДЕНИЯ О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ВАКАНСИЯХ НА 2024-2025 УЧЕБНЫЙ ГОД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50" y="1397000"/>
          <a:ext cx="800105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8"/>
                <a:gridCol w="1414474"/>
                <a:gridCol w="1600211"/>
                <a:gridCol w="1600211"/>
                <a:gridCol w="160021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Минимальная нагрузка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Классное руководство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начальных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английского языка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69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МКОУ «Востровская СШ»  Директор: Турчина Ирина Владимировна</vt:lpstr>
      <vt:lpstr>На сегодняшний день в МКОУ «Востровская СШ» обучаются  164 учащихся. Средняя наполняемость  классов - 15 учащихся</vt:lpstr>
      <vt:lpstr>Село Вострово находится в 25 км. от райцентра с. Волчиха между селами осуществляется прямое автобусное сообщение 2 раза в день   На территории села  имеется : центральный водопровод,  дом культуры, библиотека, ФАП, детский сад, магазины , почта России.</vt:lpstr>
      <vt:lpstr>Возможные меры социальной поддержки учителей:  Молодой специалист (выпускник СУЗа, ВУЗа 2024 г.) имеет возможность претендовать на получение краевого единовременного пособия 300.000 или 200.000 рублей.  Размер муниципальных подъёмных составляет – от 35000 и 40.000 рублей (в зависимости от образования)  Компенсация коммунальных услуг - 2.800 ежемесячно  повышение оклада молодым специалистам  - 30% в первый год работы,  - 20% во второй год работы,  - 10% в третий год работы.       Меры методической поддержки осуществляются через муниципальное объединение молодых учителей, муниципальные конкурсы профессионального мастерства, методическую поддержку    </vt:lpstr>
      <vt:lpstr>СВЕДЕНИЯ О  ВАКАНСИЯХ НА 2024-2025 УЧЕБНЫЙ ГОД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«Востровская СШ»  Директор: Турчина Ирина Владимировна</dc:title>
  <dc:creator>Пользователь</dc:creator>
  <cp:lastModifiedBy>Пользователь</cp:lastModifiedBy>
  <cp:revision>15</cp:revision>
  <dcterms:created xsi:type="dcterms:W3CDTF">2024-02-26T04:52:09Z</dcterms:created>
  <dcterms:modified xsi:type="dcterms:W3CDTF">2024-02-26T07:48:59Z</dcterms:modified>
</cp:coreProperties>
</file>